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3"/>
  </p:notesMasterIdLst>
  <p:sldIdLst>
    <p:sldId id="264" r:id="rId5"/>
    <p:sldId id="265" r:id="rId6"/>
    <p:sldId id="269" r:id="rId7"/>
    <p:sldId id="270" r:id="rId8"/>
    <p:sldId id="266" r:id="rId9"/>
    <p:sldId id="267" r:id="rId10"/>
    <p:sldId id="272" r:id="rId11"/>
    <p:sldId id="271" r:id="rId12"/>
    <p:sldId id="268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5" r:id="rId25"/>
    <p:sldId id="286" r:id="rId26"/>
    <p:sldId id="284" r:id="rId27"/>
    <p:sldId id="287" r:id="rId28"/>
    <p:sldId id="288" r:id="rId29"/>
    <p:sldId id="289" r:id="rId30"/>
    <p:sldId id="290" r:id="rId31"/>
    <p:sldId id="29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 10" initials="W1" lastIdx="1" clrIdx="0">
    <p:extLst>
      <p:ext uri="{19B8F6BF-5375-455C-9EA6-DF929625EA0E}">
        <p15:presenceInfo xmlns:p15="http://schemas.microsoft.com/office/powerpoint/2012/main" userId="WIN 10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7" d="100"/>
          <a:sy n="67" d="100"/>
        </p:scale>
        <p:origin x="64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8-27T21:48:22.680" idx="1">
    <p:pos x="6381" y="969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jpeg>
</file>

<file path=ppt/media/image10.jpg>
</file>

<file path=ppt/media/image11.jpe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jpg>
</file>

<file path=ppt/media/image19.jpg>
</file>

<file path=ppt/media/image2.jpeg>
</file>

<file path=ppt/media/image20.jp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8/28/2020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8/28/2020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8/28/2020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8/28/2020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8/28/2020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8/28/2020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8/28/2020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8/28/2020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8/28/2020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8/28/2020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8/28/2020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ja-JP" altLang="en-US" sz="6800" dirty="0"/>
              <a:t>母への手紙</a:t>
            </a:r>
            <a:endParaRPr lang="en-US" sz="6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238625"/>
            <a:ext cx="8652788" cy="1123085"/>
          </a:xfr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ja-JP" altLang="en-US" sz="1800" b="1" dirty="0"/>
              <a:t>名前：ゴー トゥイ リン</a:t>
            </a:r>
            <a:endParaRPr lang="en-US" altLang="ja-JP" b="1" dirty="0"/>
          </a:p>
          <a:p>
            <a:pPr>
              <a:spcAft>
                <a:spcPts val="600"/>
              </a:spcAft>
            </a:pPr>
            <a:r>
              <a:rPr lang="ja-JP" altLang="en-US" sz="1800" b="1" dirty="0"/>
              <a:t>クラス：８７</a:t>
            </a:r>
            <a:endParaRPr lang="en-US" altLang="ja-JP" sz="1800" b="1" dirty="0"/>
          </a:p>
          <a:p>
            <a:pPr>
              <a:spcAft>
                <a:spcPts val="600"/>
              </a:spcAft>
            </a:pPr>
            <a:r>
              <a:rPr lang="ja-JP" altLang="en-US" b="1" dirty="0"/>
              <a:t>担任先生：ガン先生　と　ハン先生</a:t>
            </a:r>
            <a:endParaRPr lang="en-US" sz="1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3">
            <a:extLst>
              <a:ext uri="{FF2B5EF4-FFF2-40B4-BE49-F238E27FC236}">
                <a16:creationId xmlns:a16="http://schemas.microsoft.com/office/drawing/2014/main" id="{96D7CC40-02D1-499D-9383-DFCA735A12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-1707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inherit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FEB798-2A21-41D1-AA60-9C0381307B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1233" y="599198"/>
            <a:ext cx="6129534" cy="565960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120F27-3743-4708-A0BD-A88432446B9B}"/>
              </a:ext>
            </a:extLst>
          </p:cNvPr>
          <p:cNvSpPr txBox="1"/>
          <p:nvPr/>
        </p:nvSpPr>
        <p:spPr>
          <a:xfrm>
            <a:off x="5139891" y="5207267"/>
            <a:ext cx="22108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000" dirty="0"/>
              <a:t>～</a:t>
            </a:r>
            <a:r>
              <a:rPr lang="en-US" altLang="ja-JP" sz="5000" dirty="0"/>
              <a:t>10</a:t>
            </a:r>
            <a:r>
              <a:rPr lang="ja-JP" altLang="en-US" sz="5000" dirty="0"/>
              <a:t>年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208707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F38EAF-82A5-4E5D-BBFD-DD8C437DD3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4879" y="688256"/>
            <a:ext cx="6142242" cy="5481487"/>
          </a:xfrm>
        </p:spPr>
      </p:pic>
    </p:spTree>
    <p:extLst>
      <p:ext uri="{BB962C8B-B14F-4D97-AF65-F5344CB8AC3E}">
        <p14:creationId xmlns:p14="http://schemas.microsoft.com/office/powerpoint/2010/main" val="1638089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96345A-CCC0-4932-86A2-E8E4E1C8E2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4936" y="640130"/>
            <a:ext cx="5762128" cy="5577740"/>
          </a:xfrm>
        </p:spPr>
      </p:pic>
    </p:spTree>
    <p:extLst>
      <p:ext uri="{BB962C8B-B14F-4D97-AF65-F5344CB8AC3E}">
        <p14:creationId xmlns:p14="http://schemas.microsoft.com/office/powerpoint/2010/main" val="753079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6A27EC-A109-4697-BD30-4C2D18CA0C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1782" y="496178"/>
            <a:ext cx="4288436" cy="5865644"/>
          </a:xfrm>
        </p:spPr>
      </p:pic>
    </p:spTree>
    <p:extLst>
      <p:ext uri="{BB962C8B-B14F-4D97-AF65-F5344CB8AC3E}">
        <p14:creationId xmlns:p14="http://schemas.microsoft.com/office/powerpoint/2010/main" val="2846169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8C6361-C5FA-4AF9-A1BE-5154BDB39F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210" y="943277"/>
            <a:ext cx="5386072" cy="47980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EC4767-AE81-4BAB-841E-BDF84F794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1432" y="889510"/>
            <a:ext cx="4846119" cy="484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12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0DE185-8D2F-4E79-A9D7-449D4685A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6113" y="689113"/>
            <a:ext cx="5479774" cy="5479774"/>
          </a:xfrm>
        </p:spPr>
      </p:pic>
    </p:spTree>
    <p:extLst>
      <p:ext uri="{BB962C8B-B14F-4D97-AF65-F5344CB8AC3E}">
        <p14:creationId xmlns:p14="http://schemas.microsoft.com/office/powerpoint/2010/main" val="404512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33EBF5A-CB4E-4C53-A544-90F283A37C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8853" y="1867301"/>
            <a:ext cx="8774294" cy="3391744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540E8B-1B42-4B7E-BAB7-9EB1E2CE2FD0}"/>
              </a:ext>
            </a:extLst>
          </p:cNvPr>
          <p:cNvSpPr txBox="1"/>
          <p:nvPr/>
        </p:nvSpPr>
        <p:spPr>
          <a:xfrm>
            <a:off x="8334375" y="1005527"/>
            <a:ext cx="15716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000" dirty="0">
                <a:solidFill>
                  <a:srgbClr val="FF0000"/>
                </a:solidFill>
              </a:rPr>
              <a:t>日本</a:t>
            </a:r>
            <a:endParaRPr lang="en-US" sz="50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8F1B01-3ACA-4B3E-AAFC-A2DED20C3952}"/>
              </a:ext>
            </a:extLst>
          </p:cNvPr>
          <p:cNvSpPr txBox="1"/>
          <p:nvPr/>
        </p:nvSpPr>
        <p:spPr>
          <a:xfrm>
            <a:off x="2447925" y="5260290"/>
            <a:ext cx="205851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500" dirty="0">
                <a:solidFill>
                  <a:srgbClr val="FF0000"/>
                </a:solidFill>
              </a:rPr>
              <a:t>Viet Nam</a:t>
            </a:r>
            <a:endParaRPr lang="en-US" sz="35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815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4548A9-8DEF-49DB-9B6D-C9531BC5A6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5712" y="361950"/>
            <a:ext cx="4600575" cy="6134100"/>
          </a:xfrm>
        </p:spPr>
      </p:pic>
    </p:spTree>
    <p:extLst>
      <p:ext uri="{BB962C8B-B14F-4D97-AF65-F5344CB8AC3E}">
        <p14:creationId xmlns:p14="http://schemas.microsoft.com/office/powerpoint/2010/main" val="176516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CADB84-6697-42B5-838A-3EC71D676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7613" y="690562"/>
            <a:ext cx="7436774" cy="5476875"/>
          </a:xfrm>
        </p:spPr>
      </p:pic>
    </p:spTree>
    <p:extLst>
      <p:ext uri="{BB962C8B-B14F-4D97-AF65-F5344CB8AC3E}">
        <p14:creationId xmlns:p14="http://schemas.microsoft.com/office/powerpoint/2010/main" val="3375403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CDDD09-BC49-4916-A841-3E6DC927F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7339" y="371276"/>
            <a:ext cx="3597321" cy="6115448"/>
          </a:xfrm>
        </p:spPr>
      </p:pic>
    </p:spTree>
    <p:extLst>
      <p:ext uri="{BB962C8B-B14F-4D97-AF65-F5344CB8AC3E}">
        <p14:creationId xmlns:p14="http://schemas.microsoft.com/office/powerpoint/2010/main" val="96499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EFC938-6FF1-4E4D-9064-485E1DF256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8025" y="390526"/>
            <a:ext cx="4786907" cy="6115050"/>
          </a:xfrm>
        </p:spPr>
      </p:pic>
    </p:spTree>
    <p:extLst>
      <p:ext uri="{BB962C8B-B14F-4D97-AF65-F5344CB8AC3E}">
        <p14:creationId xmlns:p14="http://schemas.microsoft.com/office/powerpoint/2010/main" val="3140960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268A42-1256-4E5B-92D8-F8A0E3F862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7112" y="900112"/>
            <a:ext cx="5057775" cy="5057775"/>
          </a:xfrm>
        </p:spPr>
      </p:pic>
    </p:spTree>
    <p:extLst>
      <p:ext uri="{BB962C8B-B14F-4D97-AF65-F5344CB8AC3E}">
        <p14:creationId xmlns:p14="http://schemas.microsoft.com/office/powerpoint/2010/main" val="37867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CC51F9-CC9A-425D-9D96-3C0A9582E2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2800" y="685800"/>
            <a:ext cx="5486400" cy="5486400"/>
          </a:xfrm>
        </p:spPr>
      </p:pic>
    </p:spTree>
    <p:extLst>
      <p:ext uri="{BB962C8B-B14F-4D97-AF65-F5344CB8AC3E}">
        <p14:creationId xmlns:p14="http://schemas.microsoft.com/office/powerpoint/2010/main" val="126934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69F892-0DF7-461B-8BE6-67147EF49E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7562" y="690562"/>
            <a:ext cx="5476875" cy="5476875"/>
          </a:xfrm>
        </p:spPr>
      </p:pic>
    </p:spTree>
    <p:extLst>
      <p:ext uri="{BB962C8B-B14F-4D97-AF65-F5344CB8AC3E}">
        <p14:creationId xmlns:p14="http://schemas.microsoft.com/office/powerpoint/2010/main" val="272393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82AD5C-F8F1-41AD-A3D1-6019890259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0620" y="651351"/>
            <a:ext cx="5290759" cy="5555298"/>
          </a:xfrm>
        </p:spPr>
      </p:pic>
    </p:spTree>
    <p:extLst>
      <p:ext uri="{BB962C8B-B14F-4D97-AF65-F5344CB8AC3E}">
        <p14:creationId xmlns:p14="http://schemas.microsoft.com/office/powerpoint/2010/main" val="69897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C9B84748-11D2-45B6-B900-1F20DBAD4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543" y="381000"/>
            <a:ext cx="4815157" cy="3614595"/>
          </a:xfr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B92D7CF-38AD-40FA-A0D0-3C170191F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302" y="380999"/>
            <a:ext cx="4815157" cy="361459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CD471C6-008F-4916-A22C-99C1728B12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0293" y="3224213"/>
            <a:ext cx="4966482" cy="325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59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E227DA-C13D-4F26-AD8B-46A4048B02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3487" y="693836"/>
            <a:ext cx="9725025" cy="5470327"/>
          </a:xfrm>
        </p:spPr>
      </p:pic>
    </p:spTree>
    <p:extLst>
      <p:ext uri="{BB962C8B-B14F-4D97-AF65-F5344CB8AC3E}">
        <p14:creationId xmlns:p14="http://schemas.microsoft.com/office/powerpoint/2010/main" val="1470880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42F13D-0D11-4C88-8327-B1088B2ADD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8562" y="1071562"/>
            <a:ext cx="4714875" cy="4714875"/>
          </a:xfrm>
        </p:spPr>
      </p:pic>
    </p:spTree>
    <p:extLst>
      <p:ext uri="{BB962C8B-B14F-4D97-AF65-F5344CB8AC3E}">
        <p14:creationId xmlns:p14="http://schemas.microsoft.com/office/powerpoint/2010/main" val="1050389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408D13-AB99-4AEF-A39A-970D2A3F40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4065" y="495583"/>
            <a:ext cx="4763870" cy="5866834"/>
          </a:xfrm>
        </p:spPr>
      </p:pic>
    </p:spTree>
    <p:extLst>
      <p:ext uri="{BB962C8B-B14F-4D97-AF65-F5344CB8AC3E}">
        <p14:creationId xmlns:p14="http://schemas.microsoft.com/office/powerpoint/2010/main" val="1399390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B0CFF-56FD-4E2C-8298-035709618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43200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ja-JP" altLang="en-US" sz="6000" dirty="0">
                <a:solidFill>
                  <a:srgbClr val="FF0000"/>
                </a:solidFill>
              </a:rPr>
              <a:t>以上です。</a:t>
            </a:r>
            <a:endParaRPr lang="en-US" sz="6000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CD9D90-24BF-4CD0-9BB8-730D8AE42423}"/>
              </a:ext>
            </a:extLst>
          </p:cNvPr>
          <p:cNvSpPr txBox="1"/>
          <p:nvPr/>
        </p:nvSpPr>
        <p:spPr>
          <a:xfrm>
            <a:off x="3118262" y="4114800"/>
            <a:ext cx="59554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000" dirty="0"/>
              <a:t>本当にありがとうございました。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495782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3DBB2D-261E-4FEA-B19D-10E133839C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1313" y="649755"/>
            <a:ext cx="6329374" cy="5558489"/>
          </a:xfrm>
        </p:spPr>
      </p:pic>
    </p:spTree>
    <p:extLst>
      <p:ext uri="{BB962C8B-B14F-4D97-AF65-F5344CB8AC3E}">
        <p14:creationId xmlns:p14="http://schemas.microsoft.com/office/powerpoint/2010/main" val="303466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DADD05-CF88-4E67-8547-1800BED507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3607" y="526607"/>
            <a:ext cx="5804786" cy="5804786"/>
          </a:xfrm>
        </p:spPr>
      </p:pic>
    </p:spTree>
    <p:extLst>
      <p:ext uri="{BB962C8B-B14F-4D97-AF65-F5344CB8AC3E}">
        <p14:creationId xmlns:p14="http://schemas.microsoft.com/office/powerpoint/2010/main" val="4153100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508F2F5-FC92-42F7-BD67-F30B6F260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6519" y="382605"/>
            <a:ext cx="4913371" cy="6092790"/>
          </a:xfrm>
        </p:spPr>
      </p:pic>
    </p:spTree>
    <p:extLst>
      <p:ext uri="{BB962C8B-B14F-4D97-AF65-F5344CB8AC3E}">
        <p14:creationId xmlns:p14="http://schemas.microsoft.com/office/powerpoint/2010/main" val="2710738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6F344B-DD28-4C24-A960-B17FA82970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2636" y="649755"/>
            <a:ext cx="4418999" cy="5558489"/>
          </a:xfrm>
        </p:spPr>
      </p:pic>
    </p:spTree>
    <p:extLst>
      <p:ext uri="{BB962C8B-B14F-4D97-AF65-F5344CB8AC3E}">
        <p14:creationId xmlns:p14="http://schemas.microsoft.com/office/powerpoint/2010/main" val="1152189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BF579C-D062-4F68-939F-974B11C1C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7460" y="435556"/>
            <a:ext cx="4377079" cy="5986888"/>
          </a:xfrm>
        </p:spPr>
      </p:pic>
    </p:spTree>
    <p:extLst>
      <p:ext uri="{BB962C8B-B14F-4D97-AF65-F5344CB8AC3E}">
        <p14:creationId xmlns:p14="http://schemas.microsoft.com/office/powerpoint/2010/main" val="1111705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112084-C2BB-41B7-8C4B-5E397C11F5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1894" y="1029097"/>
            <a:ext cx="6508212" cy="4799806"/>
          </a:xfrm>
        </p:spPr>
      </p:pic>
    </p:spTree>
    <p:extLst>
      <p:ext uri="{BB962C8B-B14F-4D97-AF65-F5344CB8AC3E}">
        <p14:creationId xmlns:p14="http://schemas.microsoft.com/office/powerpoint/2010/main" val="22274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6E1B18-A2D7-4E04-ACA2-F09B95C372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1616" y="1537882"/>
            <a:ext cx="8068768" cy="378223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1F1545-0A6F-45F1-BAB0-31109E787DA3}"/>
              </a:ext>
            </a:extLst>
          </p:cNvPr>
          <p:cNvSpPr txBox="1"/>
          <p:nvPr/>
        </p:nvSpPr>
        <p:spPr>
          <a:xfrm>
            <a:off x="4533499" y="2424012"/>
            <a:ext cx="171650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5000" dirty="0">
                <a:solidFill>
                  <a:schemeClr val="accent5">
                    <a:lumMod val="50000"/>
                  </a:schemeClr>
                </a:solidFill>
              </a:rPr>
              <a:t>目的</a:t>
            </a:r>
            <a:endParaRPr lang="en-US" sz="50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751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</TotalTime>
  <Words>66</Words>
  <Application>Microsoft Office PowerPoint</Application>
  <PresentationFormat>Widescreen</PresentationFormat>
  <Paragraphs>12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Avenir Next LT Pro</vt:lpstr>
      <vt:lpstr>Avenir Next LT Pro Light</vt:lpstr>
      <vt:lpstr>Calibri</vt:lpstr>
      <vt:lpstr>Garamond</vt:lpstr>
      <vt:lpstr>SavonVTI</vt:lpstr>
      <vt:lpstr>母への手紙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以上です。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母への手紙</dc:title>
  <dc:creator>WIN 10</dc:creator>
  <cp:lastModifiedBy>WIN 10</cp:lastModifiedBy>
  <cp:revision>11</cp:revision>
  <dcterms:created xsi:type="dcterms:W3CDTF">2020-08-27T14:30:38Z</dcterms:created>
  <dcterms:modified xsi:type="dcterms:W3CDTF">2020-08-28T00:14:25Z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